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legreya Sans Thin Bold" pitchFamily="2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M Sans" pitchFamily="2" charset="77"/>
      <p:regular r:id="rId17"/>
      <p:bold r:id="rId18"/>
      <p:italic r:id="rId19"/>
      <p:boldItalic r:id="rId20"/>
    </p:embeddedFont>
    <p:embeddedFont>
      <p:font typeface="DM Sans Bold" pitchFamily="2" charset="77"/>
      <p:regular r:id="rId21"/>
      <p:bold r:id="rId22"/>
    </p:embeddedFont>
    <p:embeddedFont>
      <p:font typeface="DM Sans Italics" pitchFamily="2" charset="77"/>
      <p:regular r:id="rId23"/>
      <p:italic r:id="rId24"/>
    </p:embeddedFont>
    <p:embeddedFont>
      <p:font typeface="Lato Heavy" panose="020F0502020204030203" pitchFamily="34" charset="77"/>
      <p:regular r:id="rId25"/>
      <p:bold r:id="rId26"/>
    </p:embeddedFont>
    <p:embeddedFont>
      <p:font typeface="Montserrat Classic Bold" pitchFamily="2" charset="77"/>
      <p:regular r:id="rId27"/>
      <p:bold r:id="rId28"/>
    </p:embeddedFont>
    <p:embeddedFont>
      <p:font typeface="Montserrat Light" panose="020F0302020204030204" pitchFamily="34" charset="0"/>
      <p:regular r:id="rId29"/>
      <p:italic r:id="rId30"/>
    </p:embeddedFont>
    <p:embeddedFont>
      <p:font typeface="Montserrat Light Bold" pitchFamily="2" charset="77"/>
      <p:regular r:id="rId31"/>
      <p:bold r:id="rId32"/>
    </p:embeddedFont>
    <p:embeddedFont>
      <p:font typeface="Oswald" pitchFamily="2" charset="77"/>
      <p:regular r:id="rId33"/>
      <p:bold r:id="rId34"/>
    </p:embeddedFont>
    <p:embeddedFont>
      <p:font typeface="Oswald Bold" pitchFamily="2" charset="7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4" autoAdjust="0"/>
    <p:restoredTop sz="94586" autoAdjust="0"/>
  </p:normalViewPr>
  <p:slideViewPr>
    <p:cSldViewPr>
      <p:cViewPr varScale="1">
        <p:scale>
          <a:sx n="72" d="100"/>
          <a:sy n="72" d="100"/>
        </p:scale>
        <p:origin x="760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theme" Target="theme/theme1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984473" y="1028700"/>
            <a:ext cx="2077332" cy="1281758"/>
          </a:xfrm>
          <a:custGeom>
            <a:avLst/>
            <a:gdLst/>
            <a:ahLst/>
            <a:cxnLst/>
            <a:rect l="l" t="t" r="r" b="b"/>
            <a:pathLst>
              <a:path w="2077332" h="1281758">
                <a:moveTo>
                  <a:pt x="0" y="0"/>
                </a:moveTo>
                <a:lnTo>
                  <a:pt x="2077332" y="0"/>
                </a:lnTo>
                <a:lnTo>
                  <a:pt x="2077332" y="1281758"/>
                </a:lnTo>
                <a:lnTo>
                  <a:pt x="0" y="12817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746356" y="4770952"/>
            <a:ext cx="6795288" cy="1933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04"/>
              </a:lnSpc>
            </a:pPr>
            <a:r>
              <a:rPr lang="en-US" sz="11380" spc="1115">
                <a:solidFill>
                  <a:srgbClr val="231F20"/>
                </a:solidFill>
                <a:latin typeface="Oswald Bold"/>
              </a:rPr>
              <a:t>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422880"/>
            <a:ext cx="9815307" cy="120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85"/>
              </a:lnSpc>
            </a:pPr>
            <a:r>
              <a:rPr lang="en-US" sz="7163" spc="702">
                <a:solidFill>
                  <a:srgbClr val="231F20"/>
                </a:solidFill>
                <a:latin typeface="Oswald Bold"/>
              </a:rPr>
              <a:t>VIमित्र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19596" y="7482578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WWW.VIMITRA.COM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96166" y="2347976"/>
            <a:ext cx="1865640" cy="28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</a:rPr>
              <a:t>VIमित्र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59725" y="1403060"/>
            <a:ext cx="8097687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 YOU 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26681" y="6433162"/>
            <a:ext cx="2296190" cy="352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7"/>
              </a:lnSpc>
              <a:spcBef>
                <a:spcPct val="0"/>
              </a:spcBef>
            </a:pPr>
            <a:r>
              <a:rPr lang="en-US" sz="2135" spc="209">
                <a:solidFill>
                  <a:srgbClr val="231F20"/>
                </a:solidFill>
                <a:latin typeface="Montserrat Classic Bold"/>
              </a:rPr>
              <a:t>VIमित्र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12164" y="3482515"/>
            <a:ext cx="3725224" cy="2298542"/>
          </a:xfrm>
          <a:custGeom>
            <a:avLst/>
            <a:gdLst/>
            <a:ahLst/>
            <a:cxnLst/>
            <a:rect l="l" t="t" r="r" b="b"/>
            <a:pathLst>
              <a:path w="3725224" h="2298542">
                <a:moveTo>
                  <a:pt x="0" y="0"/>
                </a:moveTo>
                <a:lnTo>
                  <a:pt x="3725224" y="0"/>
                </a:lnTo>
                <a:lnTo>
                  <a:pt x="3725224" y="2298542"/>
                </a:lnTo>
                <a:lnTo>
                  <a:pt x="0" y="22985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5288461"/>
            <a:chOff x="0" y="0"/>
            <a:chExt cx="368852" cy="13928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392846"/>
            </a:xfrm>
            <a:custGeom>
              <a:avLst/>
              <a:gdLst/>
              <a:ahLst/>
              <a:cxnLst/>
              <a:rect l="l" t="t" r="r" b="b"/>
              <a:pathLst>
                <a:path w="368852" h="1392846">
                  <a:moveTo>
                    <a:pt x="0" y="0"/>
                  </a:moveTo>
                  <a:lnTo>
                    <a:pt x="368852" y="0"/>
                  </a:lnTo>
                  <a:lnTo>
                    <a:pt x="368852" y="1392846"/>
                  </a:lnTo>
                  <a:lnTo>
                    <a:pt x="0" y="1392846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7430" y="3327806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EVALUATING EDUCATORS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4187626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SHUTTLE LIVE TRACKING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5047445"/>
            <a:ext cx="10411877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ENHANCING LOGISTICS THROUGH STUDENT ENGAGEMENT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841663"/>
            <a:ext cx="7656586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UNVEILING THE FLAVORS OF FOOD STALLS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6631686"/>
            <a:ext cx="689647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EFFECTIVE OUTING TIME MONITORING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7428972"/>
            <a:ext cx="9809277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AUTOMATED WARNING SYSTEM FOR LOW ATTENDANCE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2078878"/>
            <a:chOff x="0" y="0"/>
            <a:chExt cx="4816593" cy="5475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47523"/>
            </a:xfrm>
            <a:custGeom>
              <a:avLst/>
              <a:gdLst/>
              <a:ahLst/>
              <a:cxnLst/>
              <a:rect l="l" t="t" r="r" b="b"/>
              <a:pathLst>
                <a:path w="4816592" h="547523">
                  <a:moveTo>
                    <a:pt x="0" y="0"/>
                  </a:moveTo>
                  <a:lnTo>
                    <a:pt x="4816592" y="0"/>
                  </a:lnTo>
                  <a:lnTo>
                    <a:pt x="4816592" y="547523"/>
                  </a:lnTo>
                  <a:lnTo>
                    <a:pt x="0" y="54752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163000" y="2449352"/>
            <a:ext cx="4473739" cy="636748"/>
            <a:chOff x="0" y="0"/>
            <a:chExt cx="1178269" cy="1677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Avoid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13225" y="2449352"/>
            <a:ext cx="9725663" cy="2808103"/>
            <a:chOff x="0" y="0"/>
            <a:chExt cx="1878184" cy="5422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78184" cy="542290"/>
            </a:xfrm>
            <a:custGeom>
              <a:avLst/>
              <a:gdLst/>
              <a:ahLst/>
              <a:cxnLst/>
              <a:rect l="l" t="t" r="r" b="b"/>
              <a:pathLst>
                <a:path w="1878184" h="542290">
                  <a:moveTo>
                    <a:pt x="0" y="0"/>
                  </a:moveTo>
                  <a:lnTo>
                    <a:pt x="1878184" y="0"/>
                  </a:lnTo>
                  <a:lnTo>
                    <a:pt x="1878184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08937" y="6005172"/>
            <a:ext cx="9804660" cy="2652684"/>
            <a:chOff x="0" y="0"/>
            <a:chExt cx="1893439" cy="5122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93439" cy="512276"/>
            </a:xfrm>
            <a:custGeom>
              <a:avLst/>
              <a:gdLst/>
              <a:ahLst/>
              <a:cxnLst/>
              <a:rect l="l" t="t" r="r" b="b"/>
              <a:pathLst>
                <a:path w="1893439" h="512276">
                  <a:moveTo>
                    <a:pt x="0" y="0"/>
                  </a:moveTo>
                  <a:lnTo>
                    <a:pt x="1893439" y="0"/>
                  </a:lnTo>
                  <a:lnTo>
                    <a:pt x="1893439" y="512276"/>
                  </a:lnTo>
                  <a:lnTo>
                    <a:pt x="0" y="5122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2163000" y="3233780"/>
            <a:ext cx="4473739" cy="2216933"/>
          </a:xfrm>
          <a:custGeom>
            <a:avLst/>
            <a:gdLst/>
            <a:ahLst/>
            <a:cxnLst/>
            <a:rect l="l" t="t" r="r" b="b"/>
            <a:pathLst>
              <a:path w="4473739" h="2216933">
                <a:moveTo>
                  <a:pt x="0" y="0"/>
                </a:moveTo>
                <a:lnTo>
                  <a:pt x="4473739" y="0"/>
                </a:lnTo>
                <a:lnTo>
                  <a:pt x="4473739" y="2216933"/>
                </a:lnTo>
                <a:lnTo>
                  <a:pt x="0" y="2216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150" b="-13150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577204" y="5450713"/>
            <a:ext cx="4287466" cy="4287466"/>
          </a:xfrm>
          <a:custGeom>
            <a:avLst/>
            <a:gdLst/>
            <a:ahLst/>
            <a:cxnLst/>
            <a:rect l="l" t="t" r="r" b="b"/>
            <a:pathLst>
              <a:path w="4287466" h="4287466">
                <a:moveTo>
                  <a:pt x="0" y="0"/>
                </a:moveTo>
                <a:lnTo>
                  <a:pt x="4287466" y="0"/>
                </a:lnTo>
                <a:lnTo>
                  <a:pt x="4287466" y="4287466"/>
                </a:lnTo>
                <a:lnTo>
                  <a:pt x="0" y="42874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355239" y="549880"/>
            <a:ext cx="10906040" cy="1115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50"/>
              </a:lnSpc>
            </a:pPr>
            <a:r>
              <a:rPr lang="en-US" sz="6630" spc="649">
                <a:solidFill>
                  <a:srgbClr val="FFFFFF"/>
                </a:solidFill>
                <a:latin typeface="Oswald Bold"/>
              </a:rPr>
              <a:t>EVALUATING EDUCATORS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92022" y="2549792"/>
            <a:ext cx="9294242" cy="285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5293" lvl="1" indent="-192647">
              <a:lnSpc>
                <a:spcPts val="2462"/>
              </a:lnSpc>
              <a:buFont typeface="Arial"/>
              <a:buChar char="•"/>
            </a:pPr>
            <a:r>
              <a:rPr lang="en-US" sz="1784" spc="174">
                <a:solidFill>
                  <a:srgbClr val="231F20"/>
                </a:solidFill>
                <a:latin typeface="DM Sans Bold"/>
              </a:rPr>
              <a:t>Verified Feedback</a:t>
            </a:r>
            <a:r>
              <a:rPr lang="en-US" sz="1784" spc="174">
                <a:solidFill>
                  <a:srgbClr val="231F20"/>
                </a:solidFill>
                <a:latin typeface="DM Sans"/>
              </a:rPr>
              <a:t>: Allow only students who have studied under the respective faculty to provide reviews, ensuring credibility and relevance of feedback.</a:t>
            </a:r>
          </a:p>
          <a:p>
            <a:pPr>
              <a:lnSpc>
                <a:spcPts val="2220"/>
              </a:lnSpc>
            </a:pPr>
            <a:endParaRPr lang="en-US" sz="1784" spc="174">
              <a:solidFill>
                <a:srgbClr val="231F20"/>
              </a:solidFill>
              <a:latin typeface="DM Sans"/>
            </a:endParaRPr>
          </a:p>
          <a:p>
            <a:pPr marL="347331" lvl="1" indent="-173665">
              <a:lnSpc>
                <a:spcPts val="2220"/>
              </a:lnSpc>
              <a:buFont typeface="Arial"/>
              <a:buChar char="•"/>
            </a:pPr>
            <a:r>
              <a:rPr lang="en-US" sz="1608" spc="157">
                <a:solidFill>
                  <a:srgbClr val="231F20"/>
                </a:solidFill>
                <a:latin typeface="DM Sans Bold"/>
              </a:rPr>
              <a:t>Performance-based Evaluation:</a:t>
            </a:r>
            <a:r>
              <a:rPr lang="en-US" sz="1608" spc="157">
                <a:solidFill>
                  <a:srgbClr val="231F20"/>
                </a:solidFill>
                <a:latin typeface="DM Sans"/>
              </a:rPr>
              <a:t> Incorporate performance metrics like grades, attendance, and academic records to provide a comprehensive assessment of educators' impact on student learning.</a:t>
            </a:r>
          </a:p>
          <a:p>
            <a:pPr>
              <a:lnSpc>
                <a:spcPts val="2220"/>
              </a:lnSpc>
            </a:pPr>
            <a:endParaRPr lang="en-US" sz="1608" spc="157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220"/>
              </a:lnSpc>
            </a:pPr>
            <a:endParaRPr lang="en-US" sz="1608" spc="157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220"/>
              </a:lnSpc>
            </a:pPr>
            <a:endParaRPr lang="en-US" sz="1608" spc="157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50188" y="6327013"/>
            <a:ext cx="9322159" cy="1938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2537" lvl="1" indent="-246268">
              <a:lnSpc>
                <a:spcPts val="3148"/>
              </a:lnSpc>
              <a:buFont typeface="Arial"/>
              <a:buChar char="•"/>
            </a:pPr>
            <a:r>
              <a:rPr lang="en-US" sz="2281" spc="223">
                <a:solidFill>
                  <a:srgbClr val="231F20"/>
                </a:solidFill>
                <a:latin typeface="DM Sans Bold"/>
              </a:rPr>
              <a:t>Confidentiality and Anonymity: </a:t>
            </a:r>
            <a:r>
              <a:rPr lang="en-US" sz="2281" spc="223">
                <a:solidFill>
                  <a:srgbClr val="231F20"/>
                </a:solidFill>
                <a:latin typeface="DM Sans"/>
              </a:rPr>
              <a:t>Maintain anonymity of students during the evaluation process to encourage honest and unbiased feedback, fostering a safe space for constructive criticism.</a:t>
            </a:r>
          </a:p>
          <a:p>
            <a:pPr>
              <a:lnSpc>
                <a:spcPts val="3148"/>
              </a:lnSpc>
            </a:pPr>
            <a:endParaRPr lang="en-US" sz="2281" spc="223">
              <a:solidFill>
                <a:srgbClr val="231F2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74426" y="3206190"/>
            <a:ext cx="3474003" cy="647719"/>
            <a:chOff x="0" y="0"/>
            <a:chExt cx="914964" cy="1705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Objective n° 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18805" y="3206190"/>
            <a:ext cx="3474003" cy="647719"/>
            <a:chOff x="0" y="0"/>
            <a:chExt cx="914964" cy="1705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Objective n° 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284209" y="3206190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Objective n° 3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068914" y="6366369"/>
            <a:ext cx="2150173" cy="2022325"/>
          </a:xfrm>
          <a:custGeom>
            <a:avLst/>
            <a:gdLst/>
            <a:ahLst/>
            <a:cxnLst/>
            <a:rect l="l" t="t" r="r" b="b"/>
            <a:pathLst>
              <a:path w="2150173" h="2022325">
                <a:moveTo>
                  <a:pt x="0" y="0"/>
                </a:moveTo>
                <a:lnTo>
                  <a:pt x="2150172" y="0"/>
                </a:lnTo>
                <a:lnTo>
                  <a:pt x="2150172" y="2022324"/>
                </a:lnTo>
                <a:lnTo>
                  <a:pt x="0" y="20223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758848" y="7606131"/>
            <a:ext cx="2119660" cy="1958382"/>
          </a:xfrm>
          <a:custGeom>
            <a:avLst/>
            <a:gdLst/>
            <a:ahLst/>
            <a:cxnLst/>
            <a:rect l="l" t="t" r="r" b="b"/>
            <a:pathLst>
              <a:path w="2119660" h="1958382">
                <a:moveTo>
                  <a:pt x="0" y="0"/>
                </a:moveTo>
                <a:lnTo>
                  <a:pt x="2119660" y="0"/>
                </a:lnTo>
                <a:lnTo>
                  <a:pt x="2119660" y="1958382"/>
                </a:lnTo>
                <a:lnTo>
                  <a:pt x="0" y="19583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851874" y="7827576"/>
            <a:ext cx="1789073" cy="1909072"/>
          </a:xfrm>
          <a:custGeom>
            <a:avLst/>
            <a:gdLst/>
            <a:ahLst/>
            <a:cxnLst/>
            <a:rect l="l" t="t" r="r" b="b"/>
            <a:pathLst>
              <a:path w="1789073" h="1909072">
                <a:moveTo>
                  <a:pt x="0" y="0"/>
                </a:moveTo>
                <a:lnTo>
                  <a:pt x="1789072" y="0"/>
                </a:lnTo>
                <a:lnTo>
                  <a:pt x="1789072" y="1909072"/>
                </a:lnTo>
                <a:lnTo>
                  <a:pt x="0" y="19090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SHUTTLE LIVE TRACKING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30975" y="3956389"/>
            <a:ext cx="3360904" cy="342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endParaRPr/>
          </a:p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"/>
              </a:rPr>
              <a:t>The objective of shuttle live tracking is to provide real-time information and visibility of the shuttle buses' current locations and estimated arrival times.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138875" y="4042536"/>
            <a:ext cx="6254887" cy="1706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4"/>
              </a:lnSpc>
            </a:pPr>
            <a:r>
              <a:rPr lang="en-US" sz="2010" spc="197">
                <a:solidFill>
                  <a:srgbClr val="231F20"/>
                </a:solidFill>
                <a:latin typeface="DM Sans Bold"/>
              </a:rPr>
              <a:t>Enhanced Convenience:</a:t>
            </a:r>
            <a:r>
              <a:rPr lang="en-US" sz="2010" spc="197">
                <a:solidFill>
                  <a:srgbClr val="231F20"/>
                </a:solidFill>
                <a:latin typeface="DM Sans"/>
              </a:rPr>
              <a:t> Users can easily track the location of shuttle buses on a map, allowing them to plan their travel accordingly and minimize waiting time.</a:t>
            </a:r>
          </a:p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endParaRPr lang="en-US" sz="2010" spc="197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340758" y="4045241"/>
            <a:ext cx="3360904" cy="2049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DM Sans Bold"/>
              </a:rPr>
              <a:t>Improved Efficiency: </a:t>
            </a:r>
            <a:r>
              <a:rPr lang="en-US" sz="2010" spc="197">
                <a:solidFill>
                  <a:srgbClr val="231F20"/>
                </a:solidFill>
                <a:latin typeface="DM Sans"/>
              </a:rPr>
              <a:t>Live tracking enables better management of shuttle services by monitoring bus movements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2779206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589541" y="5472067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542437" y="5240576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90716" y="6537441"/>
            <a:ext cx="3204526" cy="2186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 Bold"/>
              </a:rPr>
              <a:t>Notification of Parcel:</a:t>
            </a:r>
            <a:r>
              <a:rPr lang="en-US" sz="1844" spc="180">
                <a:solidFill>
                  <a:srgbClr val="231F20"/>
                </a:solidFill>
                <a:latin typeface="DM Sans"/>
              </a:rPr>
              <a:t> Students receive a notification informing them that they have a parcel scheduled for delivery today.</a:t>
            </a:r>
          </a:p>
          <a:p>
            <a:pPr algn="ctr">
              <a:lnSpc>
                <a:spcPts val="2545"/>
              </a:lnSpc>
            </a:pPr>
            <a:endParaRPr lang="en-US" sz="1844" spc="18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79206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59451" y="5941547"/>
            <a:ext cx="3467055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STEP-1</a:t>
            </a:r>
          </a:p>
        </p:txBody>
      </p:sp>
      <p:sp>
        <p:nvSpPr>
          <p:cNvPr id="12" name="Freeform 12"/>
          <p:cNvSpPr/>
          <p:nvPr/>
        </p:nvSpPr>
        <p:spPr>
          <a:xfrm>
            <a:off x="6267505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030737" y="5240576"/>
            <a:ext cx="501082" cy="50108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267505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7" name="Freeform 17"/>
          <p:cNvSpPr/>
          <p:nvPr/>
        </p:nvSpPr>
        <p:spPr>
          <a:xfrm>
            <a:off x="9758062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0521294" y="5240576"/>
            <a:ext cx="501082" cy="50108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758062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2" name="Freeform 22"/>
          <p:cNvSpPr/>
          <p:nvPr/>
        </p:nvSpPr>
        <p:spPr>
          <a:xfrm>
            <a:off x="13248619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4011851" y="5240576"/>
            <a:ext cx="501082" cy="50108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248619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679015" y="6537441"/>
            <a:ext cx="3204526" cy="3129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 Bold"/>
              </a:rPr>
              <a:t>Finding Nearby Helpers</a:t>
            </a:r>
            <a:r>
              <a:rPr lang="en-US" sz="1844" spc="180">
                <a:solidFill>
                  <a:srgbClr val="231F20"/>
                </a:solidFill>
                <a:latin typeface="DM Sans"/>
              </a:rPr>
              <a:t>:</a:t>
            </a:r>
          </a:p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"/>
              </a:rPr>
              <a:t> Students open the app and browse for users who are located near the delivery point. The app provides a list of available helpers in the vicinity.</a:t>
            </a:r>
          </a:p>
          <a:p>
            <a:pPr algn="ctr">
              <a:lnSpc>
                <a:spcPts val="2545"/>
              </a:lnSpc>
            </a:pPr>
            <a:endParaRPr lang="en-US" sz="1844" spc="18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889722" y="5941547"/>
            <a:ext cx="2709833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STEP-2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169572" y="6537441"/>
            <a:ext cx="3204526" cy="1872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 Bold"/>
              </a:rPr>
              <a:t>Requesting Assistance:</a:t>
            </a:r>
            <a:r>
              <a:rPr lang="en-US" sz="1844" spc="180">
                <a:solidFill>
                  <a:srgbClr val="231F20"/>
                </a:solidFill>
                <a:latin typeface="DM Sans"/>
              </a:rPr>
              <a:t> Students select a suitable helper from the list and send them a request to bring the parcel.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380279" y="5941547"/>
            <a:ext cx="2709833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STEP-3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660129" y="6538853"/>
            <a:ext cx="3204526" cy="2186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DM Sans Bold"/>
              </a:rPr>
              <a:t>Parcel Delivery:</a:t>
            </a:r>
            <a:r>
              <a:rPr lang="en-US" sz="1844" spc="180">
                <a:solidFill>
                  <a:srgbClr val="231F20"/>
                </a:solidFill>
                <a:latin typeface="DM Sans"/>
              </a:rPr>
              <a:t> Once the helper accepts the request, they proceed to the pickup location, collect the parcel, and deliver it to the intended recipient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870836" y="5942960"/>
            <a:ext cx="2709833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STEP-4</a:t>
            </a:r>
          </a:p>
        </p:txBody>
      </p:sp>
      <p:sp>
        <p:nvSpPr>
          <p:cNvPr id="33" name="Freeform 33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5151737" y="102820"/>
            <a:ext cx="8457083" cy="135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8"/>
              </a:lnSpc>
            </a:pPr>
            <a:r>
              <a:rPr lang="en-US" sz="4818">
                <a:solidFill>
                  <a:srgbClr val="000000"/>
                </a:solidFill>
                <a:latin typeface="Lato Heavy"/>
              </a:rPr>
              <a:t>Enhancing Logistics through Student Engagement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260093" y="4434807"/>
            <a:ext cx="2932415" cy="2351362"/>
            <a:chOff x="0" y="0"/>
            <a:chExt cx="1075555" cy="8624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60093" y="6895603"/>
            <a:ext cx="2932415" cy="847111"/>
            <a:chOff x="0" y="0"/>
            <a:chExt cx="1075555" cy="3107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070732" y="5281918"/>
            <a:ext cx="2932415" cy="2351362"/>
            <a:chOff x="0" y="0"/>
            <a:chExt cx="1075555" cy="8624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070732" y="7742714"/>
            <a:ext cx="2932415" cy="847111"/>
            <a:chOff x="0" y="0"/>
            <a:chExt cx="1075555" cy="3107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046312" y="3696538"/>
            <a:ext cx="2932415" cy="2351362"/>
            <a:chOff x="0" y="0"/>
            <a:chExt cx="1075555" cy="8624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75555" cy="862436"/>
            </a:xfrm>
            <a:custGeom>
              <a:avLst/>
              <a:gdLst/>
              <a:ahLst/>
              <a:cxnLst/>
              <a:rect l="l" t="t" r="r" b="b"/>
              <a:pathLst>
                <a:path w="1075555" h="862436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1885381">
            <a:off x="12158125" y="763328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4" y="0"/>
                </a:lnTo>
                <a:lnTo>
                  <a:pt x="1776374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448009" y="7065345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PROJECT 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70203" y="4519200"/>
            <a:ext cx="2534389" cy="2367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 Bold"/>
              </a:rPr>
              <a:t>Discovering Nearby Food Stalls: </a:t>
            </a:r>
            <a:r>
              <a:rPr lang="en-US" sz="1670">
                <a:solidFill>
                  <a:srgbClr val="100F0D"/>
                </a:solidFill>
                <a:latin typeface="Montserrat Light"/>
              </a:rPr>
              <a:t>Users open the app and access the feature that displays a list or map of nearby food stalls and small shops offering various cuisines.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58648" y="7912457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PROJECT 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80843" y="5577503"/>
            <a:ext cx="2534389" cy="2072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 Bold"/>
              </a:rPr>
              <a:t>Accessing Detailed Information:</a:t>
            </a:r>
            <a:r>
              <a:rPr lang="en-US" sz="1670">
                <a:solidFill>
                  <a:srgbClr val="100F0D"/>
                </a:solidFill>
                <a:latin typeface="Montserrat Light"/>
              </a:rPr>
              <a:t> Users select a particular food stall or small shop from the list or map and can view detailed information </a:t>
            </a:r>
          </a:p>
        </p:txBody>
      </p:sp>
      <p:sp>
        <p:nvSpPr>
          <p:cNvPr id="26" name="Freeform 26"/>
          <p:cNvSpPr/>
          <p:nvPr/>
        </p:nvSpPr>
        <p:spPr>
          <a:xfrm rot="-8970905" flipH="1">
            <a:off x="7337391" y="7248542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816322" y="7318582"/>
            <a:ext cx="2324810" cy="2104100"/>
          </a:xfrm>
          <a:custGeom>
            <a:avLst/>
            <a:gdLst/>
            <a:ahLst/>
            <a:cxnLst/>
            <a:rect l="l" t="t" r="r" b="b"/>
            <a:pathLst>
              <a:path w="2324810" h="2104100">
                <a:moveTo>
                  <a:pt x="0" y="0"/>
                </a:moveTo>
                <a:lnTo>
                  <a:pt x="2324810" y="0"/>
                </a:lnTo>
                <a:lnTo>
                  <a:pt x="2324810" y="2104100"/>
                </a:lnTo>
                <a:lnTo>
                  <a:pt x="0" y="2104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748998" y="354979"/>
            <a:ext cx="11507424" cy="226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14"/>
              </a:lnSpc>
              <a:spcBef>
                <a:spcPct val="0"/>
              </a:spcBef>
            </a:pPr>
            <a:r>
              <a:rPr lang="en-US" sz="6532" spc="640">
                <a:solidFill>
                  <a:srgbClr val="231F20"/>
                </a:solidFill>
                <a:latin typeface="Oswald Bold"/>
              </a:rPr>
              <a:t>UNVEILING THE FLAVORS OF FOOD STALLS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234228" y="6327076"/>
            <a:ext cx="2556583" cy="458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PROJECT 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234228" y="3846667"/>
            <a:ext cx="2534389" cy="2072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8"/>
              </a:lnSpc>
            </a:pPr>
            <a:r>
              <a:rPr lang="en-US" sz="1670">
                <a:solidFill>
                  <a:srgbClr val="100F0D"/>
                </a:solidFill>
                <a:latin typeface="Montserrat Light Bold"/>
              </a:rPr>
              <a:t>Gauging Taste and Value:</a:t>
            </a:r>
            <a:r>
              <a:rPr lang="en-US" sz="1670">
                <a:solidFill>
                  <a:srgbClr val="100F0D"/>
                </a:solidFill>
                <a:latin typeface="Montserrat Light"/>
              </a:rPr>
              <a:t> Users can read reviews or ratings from other customers to gain insights into the taste, quality, and overall value of the food.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408756" y="2770124"/>
            <a:ext cx="8187907" cy="1617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0"/>
              </a:lnSpc>
            </a:pPr>
            <a:r>
              <a:rPr lang="en-US" sz="2486">
                <a:solidFill>
                  <a:srgbClr val="100F0D"/>
                </a:solidFill>
                <a:latin typeface="Montserrat Light"/>
              </a:rPr>
              <a:t>Connecting students with local food stalls, providing information on flavors, prices, and customer reviews.</a:t>
            </a:r>
          </a:p>
          <a:p>
            <a:pPr>
              <a:lnSpc>
                <a:spcPts val="3060"/>
              </a:lnSpc>
            </a:pPr>
            <a:endParaRPr lang="en-US" sz="2486">
              <a:solidFill>
                <a:srgbClr val="100F0D"/>
              </a:solidFill>
              <a:latin typeface="Montserrat Light"/>
            </a:endParaRPr>
          </a:p>
          <a:p>
            <a:pPr>
              <a:lnSpc>
                <a:spcPts val="3060"/>
              </a:lnSpc>
            </a:pPr>
            <a:endParaRPr lang="en-US" sz="2486">
              <a:solidFill>
                <a:srgbClr val="100F0D"/>
              </a:solidFill>
              <a:latin typeface="Montserrat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65654" y="1951754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20102" y="1951754"/>
            <a:ext cx="5436101" cy="1434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99"/>
              </a:lnSpc>
            </a:pPr>
            <a:r>
              <a:rPr lang="en-US" sz="4202" spc="411">
                <a:solidFill>
                  <a:srgbClr val="FFFFFF"/>
                </a:solidFill>
                <a:latin typeface="Oswald Bold"/>
              </a:rPr>
              <a:t>EFFECTIVE OUTING TIME MONITORING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20102" y="3656565"/>
            <a:ext cx="5741759" cy="495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7"/>
              </a:lnSpc>
            </a:pPr>
            <a:r>
              <a:rPr lang="en-US" sz="2193" spc="214">
                <a:solidFill>
                  <a:srgbClr val="F5FFF5"/>
                </a:solidFill>
                <a:latin typeface="DM Sans"/>
              </a:rPr>
              <a:t>The Effective Outing Time Monitoring system tracks and records the departure and arrival times of students from the campus. It automatically calculates the duration of their outing. If a student exceeds the allowed time limit, the system sends them a notification alert to ensure compliance. This helps in effectively monitoring and managing student outings while promoting adherence to campus policies.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49972" y="3530304"/>
            <a:ext cx="7202160" cy="327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87"/>
              </a:lnSpc>
              <a:spcBef>
                <a:spcPct val="0"/>
              </a:spcBef>
            </a:pPr>
            <a:r>
              <a:rPr lang="en-US" sz="19411">
                <a:solidFill>
                  <a:srgbClr val="231F20"/>
                </a:solidFill>
                <a:latin typeface="Oswald Bold"/>
              </a:rPr>
              <a:t>80%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240034" y="6950607"/>
            <a:ext cx="5422036" cy="518855"/>
            <a:chOff x="0" y="0"/>
            <a:chExt cx="7229381" cy="69180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7229381" cy="691807"/>
              <a:chOff x="0" y="0"/>
              <a:chExt cx="13271500" cy="127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60450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0604500" h="1270000">
                    <a:moveTo>
                      <a:pt x="1130300" y="635000"/>
                    </a:moveTo>
                    <a:cubicBezTo>
                      <a:pt x="1130300" y="914400"/>
                      <a:pt x="914400" y="1130300"/>
                      <a:pt x="635000" y="1130300"/>
                    </a:cubicBezTo>
                    <a:cubicBezTo>
                      <a:pt x="355600" y="1130300"/>
                      <a:pt x="139700" y="914400"/>
                      <a:pt x="139700" y="635000"/>
                    </a:cubicBezTo>
                    <a:cubicBezTo>
                      <a:pt x="139700" y="355600"/>
                      <a:pt x="355600" y="139700"/>
                      <a:pt x="635000" y="139700"/>
                    </a:cubicBezTo>
                    <a:cubicBezTo>
                      <a:pt x="914400" y="139700"/>
                      <a:pt x="1130300" y="355600"/>
                      <a:pt x="1130300" y="635000"/>
                    </a:cubicBezTo>
                    <a:moveTo>
                      <a:pt x="609600" y="647700"/>
                    </a:moveTo>
                    <a:lnTo>
                      <a:pt x="876300" y="901700"/>
                    </a:lnTo>
                    <a:cubicBezTo>
                      <a:pt x="876300" y="914400"/>
                      <a:pt x="889000" y="914400"/>
                      <a:pt x="901700" y="914400"/>
                    </a:cubicBezTo>
                    <a:cubicBezTo>
                      <a:pt x="901700" y="914400"/>
                      <a:pt x="914400" y="901700"/>
                      <a:pt x="914400" y="901700"/>
                    </a:cubicBezTo>
                    <a:cubicBezTo>
                      <a:pt x="914400" y="889000"/>
                      <a:pt x="914400" y="876300"/>
                      <a:pt x="901700" y="876300"/>
                    </a:cubicBezTo>
                    <a:lnTo>
                      <a:pt x="660400" y="622300"/>
                    </a:lnTo>
                    <a:lnTo>
                      <a:pt x="660400" y="266700"/>
                    </a:lnTo>
                    <a:cubicBezTo>
                      <a:pt x="660400" y="254000"/>
                      <a:pt x="647700" y="254000"/>
                      <a:pt x="635000" y="254000"/>
                    </a:cubicBezTo>
                    <a:cubicBezTo>
                      <a:pt x="622300" y="254000"/>
                      <a:pt x="609600" y="254000"/>
                      <a:pt x="609600" y="266700"/>
                    </a:cubicBezTo>
                    <a:lnTo>
                      <a:pt x="609600" y="647700"/>
                    </a:lnTo>
                    <a:moveTo>
                      <a:pt x="1270000" y="635000"/>
                    </a:moveTo>
                    <a:cubicBezTo>
                      <a:pt x="1270000" y="990600"/>
                      <a:pt x="990600" y="1270000"/>
                      <a:pt x="635000" y="1270000"/>
                    </a:cubicBezTo>
                    <a:cubicBezTo>
                      <a:pt x="279400" y="1270000"/>
                      <a:pt x="0" y="990600"/>
                      <a:pt x="0" y="635000"/>
                    </a:cubicBezTo>
                    <a:cubicBezTo>
                      <a:pt x="0" y="279400"/>
                      <a:pt x="279400" y="0"/>
                      <a:pt x="635000" y="0"/>
                    </a:cubicBezTo>
                    <a:cubicBezTo>
                      <a:pt x="990600" y="0"/>
                      <a:pt x="1270000" y="279400"/>
                      <a:pt x="1270000" y="635000"/>
                    </a:cubicBezTo>
                    <a:moveTo>
                      <a:pt x="1181100" y="635000"/>
                    </a:moveTo>
                    <a:cubicBezTo>
                      <a:pt x="1181100" y="330200"/>
                      <a:pt x="939800" y="88900"/>
                      <a:pt x="635000" y="88900"/>
                    </a:cubicBezTo>
                    <a:cubicBezTo>
                      <a:pt x="330200" y="88900"/>
                      <a:pt x="88900" y="330200"/>
                      <a:pt x="88900" y="635000"/>
                    </a:cubicBezTo>
                    <a:cubicBezTo>
                      <a:pt x="88900" y="939800"/>
                      <a:pt x="330200" y="1181100"/>
                      <a:pt x="635000" y="1181100"/>
                    </a:cubicBezTo>
                    <a:cubicBezTo>
                      <a:pt x="939800" y="1181100"/>
                      <a:pt x="1181100" y="939800"/>
                      <a:pt x="1181100" y="635000"/>
                    </a:cubicBezTo>
                    <a:moveTo>
                      <a:pt x="2463800" y="635000"/>
                    </a:moveTo>
                    <a:cubicBezTo>
                      <a:pt x="2463800" y="914400"/>
                      <a:pt x="2247900" y="1130300"/>
                      <a:pt x="1968500" y="1130300"/>
                    </a:cubicBezTo>
                    <a:cubicBezTo>
                      <a:pt x="1689100" y="1130300"/>
                      <a:pt x="1473200" y="914400"/>
                      <a:pt x="1473200" y="635000"/>
                    </a:cubicBezTo>
                    <a:cubicBezTo>
                      <a:pt x="1473200" y="355600"/>
                      <a:pt x="1689100" y="139700"/>
                      <a:pt x="1968500" y="139700"/>
                    </a:cubicBezTo>
                    <a:cubicBezTo>
                      <a:pt x="2247900" y="139700"/>
                      <a:pt x="2463800" y="355600"/>
                      <a:pt x="2463800" y="635000"/>
                    </a:cubicBezTo>
                    <a:moveTo>
                      <a:pt x="1943100" y="647700"/>
                    </a:moveTo>
                    <a:lnTo>
                      <a:pt x="2209800" y="901700"/>
                    </a:lnTo>
                    <a:cubicBezTo>
                      <a:pt x="2209800" y="914400"/>
                      <a:pt x="2222500" y="914400"/>
                      <a:pt x="2235200" y="914400"/>
                    </a:cubicBezTo>
                    <a:cubicBezTo>
                      <a:pt x="2235200" y="914400"/>
                      <a:pt x="2247900" y="901700"/>
                      <a:pt x="2247900" y="901700"/>
                    </a:cubicBezTo>
                    <a:cubicBezTo>
                      <a:pt x="2247900" y="889000"/>
                      <a:pt x="2247900" y="876300"/>
                      <a:pt x="2235200" y="876300"/>
                    </a:cubicBezTo>
                    <a:lnTo>
                      <a:pt x="1993900" y="622300"/>
                    </a:lnTo>
                    <a:lnTo>
                      <a:pt x="1993900" y="266700"/>
                    </a:lnTo>
                    <a:cubicBezTo>
                      <a:pt x="1993900" y="254000"/>
                      <a:pt x="1981200" y="254000"/>
                      <a:pt x="1968500" y="254000"/>
                    </a:cubicBezTo>
                    <a:cubicBezTo>
                      <a:pt x="1955800" y="254000"/>
                      <a:pt x="1943100" y="254000"/>
                      <a:pt x="1943100" y="266700"/>
                    </a:cubicBezTo>
                    <a:lnTo>
                      <a:pt x="1943100" y="647700"/>
                    </a:lnTo>
                    <a:moveTo>
                      <a:pt x="2603500" y="635000"/>
                    </a:moveTo>
                    <a:cubicBezTo>
                      <a:pt x="2603500" y="990600"/>
                      <a:pt x="2324100" y="1270000"/>
                      <a:pt x="1968500" y="1270000"/>
                    </a:cubicBezTo>
                    <a:cubicBezTo>
                      <a:pt x="1612900" y="1270000"/>
                      <a:pt x="1333500" y="990600"/>
                      <a:pt x="1333500" y="635000"/>
                    </a:cubicBezTo>
                    <a:cubicBezTo>
                      <a:pt x="1333500" y="279400"/>
                      <a:pt x="1612900" y="0"/>
                      <a:pt x="1968500" y="0"/>
                    </a:cubicBezTo>
                    <a:cubicBezTo>
                      <a:pt x="2324100" y="0"/>
                      <a:pt x="2603500" y="279400"/>
                      <a:pt x="2603500" y="635000"/>
                    </a:cubicBezTo>
                    <a:moveTo>
                      <a:pt x="2514600" y="635000"/>
                    </a:moveTo>
                    <a:cubicBezTo>
                      <a:pt x="2514600" y="330200"/>
                      <a:pt x="2273300" y="88900"/>
                      <a:pt x="1968500" y="88900"/>
                    </a:cubicBezTo>
                    <a:cubicBezTo>
                      <a:pt x="1663700" y="88900"/>
                      <a:pt x="1422400" y="330200"/>
                      <a:pt x="1422400" y="635000"/>
                    </a:cubicBezTo>
                    <a:cubicBezTo>
                      <a:pt x="1422400" y="939800"/>
                      <a:pt x="1663700" y="1181100"/>
                      <a:pt x="1968500" y="1181100"/>
                    </a:cubicBezTo>
                    <a:cubicBezTo>
                      <a:pt x="2273300" y="1181100"/>
                      <a:pt x="2514600" y="939800"/>
                      <a:pt x="2514600" y="635000"/>
                    </a:cubicBezTo>
                    <a:moveTo>
                      <a:pt x="3797300" y="635000"/>
                    </a:moveTo>
                    <a:cubicBezTo>
                      <a:pt x="3797300" y="914400"/>
                      <a:pt x="3581400" y="1130300"/>
                      <a:pt x="3302000" y="1130300"/>
                    </a:cubicBezTo>
                    <a:cubicBezTo>
                      <a:pt x="3022600" y="1130300"/>
                      <a:pt x="2806700" y="914400"/>
                      <a:pt x="2806700" y="635000"/>
                    </a:cubicBezTo>
                    <a:cubicBezTo>
                      <a:pt x="2806700" y="355600"/>
                      <a:pt x="3022600" y="139700"/>
                      <a:pt x="3302000" y="139700"/>
                    </a:cubicBezTo>
                    <a:cubicBezTo>
                      <a:pt x="3581400" y="139700"/>
                      <a:pt x="3797300" y="355600"/>
                      <a:pt x="3797300" y="635000"/>
                    </a:cubicBezTo>
                    <a:moveTo>
                      <a:pt x="3276600" y="647700"/>
                    </a:moveTo>
                    <a:lnTo>
                      <a:pt x="3543300" y="901700"/>
                    </a:lnTo>
                    <a:cubicBezTo>
                      <a:pt x="3543300" y="914400"/>
                      <a:pt x="3556000" y="914400"/>
                      <a:pt x="3568700" y="914400"/>
                    </a:cubicBezTo>
                    <a:cubicBezTo>
                      <a:pt x="3568700" y="914400"/>
                      <a:pt x="3581400" y="901700"/>
                      <a:pt x="3581400" y="901700"/>
                    </a:cubicBezTo>
                    <a:cubicBezTo>
                      <a:pt x="3581400" y="889000"/>
                      <a:pt x="3581400" y="876300"/>
                      <a:pt x="3568700" y="876300"/>
                    </a:cubicBezTo>
                    <a:lnTo>
                      <a:pt x="3327400" y="622300"/>
                    </a:lnTo>
                    <a:lnTo>
                      <a:pt x="3327400" y="266700"/>
                    </a:lnTo>
                    <a:cubicBezTo>
                      <a:pt x="3327400" y="254000"/>
                      <a:pt x="3314700" y="254000"/>
                      <a:pt x="3302000" y="254000"/>
                    </a:cubicBezTo>
                    <a:cubicBezTo>
                      <a:pt x="3289300" y="254000"/>
                      <a:pt x="3276600" y="254000"/>
                      <a:pt x="3276600" y="266700"/>
                    </a:cubicBezTo>
                    <a:lnTo>
                      <a:pt x="3276600" y="647700"/>
                    </a:lnTo>
                    <a:moveTo>
                      <a:pt x="3937000" y="635000"/>
                    </a:moveTo>
                    <a:cubicBezTo>
                      <a:pt x="3937000" y="990600"/>
                      <a:pt x="3657600" y="1270000"/>
                      <a:pt x="3302000" y="1270000"/>
                    </a:cubicBezTo>
                    <a:cubicBezTo>
                      <a:pt x="2946400" y="1270000"/>
                      <a:pt x="2667000" y="990600"/>
                      <a:pt x="2667000" y="635000"/>
                    </a:cubicBezTo>
                    <a:cubicBezTo>
                      <a:pt x="2667000" y="279400"/>
                      <a:pt x="2946400" y="0"/>
                      <a:pt x="3302000" y="0"/>
                    </a:cubicBezTo>
                    <a:cubicBezTo>
                      <a:pt x="3657600" y="0"/>
                      <a:pt x="3937000" y="279400"/>
                      <a:pt x="3937000" y="635000"/>
                    </a:cubicBezTo>
                    <a:moveTo>
                      <a:pt x="3848100" y="635000"/>
                    </a:moveTo>
                    <a:cubicBezTo>
                      <a:pt x="3848100" y="330200"/>
                      <a:pt x="3606800" y="88900"/>
                      <a:pt x="3302000" y="88900"/>
                    </a:cubicBezTo>
                    <a:cubicBezTo>
                      <a:pt x="2997200" y="88900"/>
                      <a:pt x="2755900" y="330200"/>
                      <a:pt x="2755900" y="635000"/>
                    </a:cubicBezTo>
                    <a:cubicBezTo>
                      <a:pt x="2755900" y="939800"/>
                      <a:pt x="2997200" y="1181100"/>
                      <a:pt x="3302000" y="1181100"/>
                    </a:cubicBezTo>
                    <a:cubicBezTo>
                      <a:pt x="3606800" y="1181100"/>
                      <a:pt x="3848100" y="939800"/>
                      <a:pt x="3848100" y="635000"/>
                    </a:cubicBezTo>
                    <a:moveTo>
                      <a:pt x="5130800" y="635000"/>
                    </a:moveTo>
                    <a:cubicBezTo>
                      <a:pt x="5130800" y="914400"/>
                      <a:pt x="4914900" y="1130300"/>
                      <a:pt x="4635500" y="1130300"/>
                    </a:cubicBezTo>
                    <a:cubicBezTo>
                      <a:pt x="4356100" y="1130300"/>
                      <a:pt x="4140200" y="914400"/>
                      <a:pt x="4140200" y="635000"/>
                    </a:cubicBezTo>
                    <a:cubicBezTo>
                      <a:pt x="4140200" y="355600"/>
                      <a:pt x="4356100" y="139700"/>
                      <a:pt x="4635500" y="139700"/>
                    </a:cubicBezTo>
                    <a:cubicBezTo>
                      <a:pt x="4914900" y="139700"/>
                      <a:pt x="5130800" y="355600"/>
                      <a:pt x="5130800" y="635000"/>
                    </a:cubicBezTo>
                    <a:moveTo>
                      <a:pt x="4610100" y="647700"/>
                    </a:moveTo>
                    <a:lnTo>
                      <a:pt x="4876800" y="901700"/>
                    </a:lnTo>
                    <a:cubicBezTo>
                      <a:pt x="4876800" y="914400"/>
                      <a:pt x="4889500" y="914400"/>
                      <a:pt x="4902200" y="914400"/>
                    </a:cubicBezTo>
                    <a:cubicBezTo>
                      <a:pt x="4902200" y="914400"/>
                      <a:pt x="4914900" y="901700"/>
                      <a:pt x="4914900" y="901700"/>
                    </a:cubicBezTo>
                    <a:cubicBezTo>
                      <a:pt x="4914900" y="889000"/>
                      <a:pt x="4914900" y="876300"/>
                      <a:pt x="4902200" y="876300"/>
                    </a:cubicBezTo>
                    <a:lnTo>
                      <a:pt x="4660900" y="622300"/>
                    </a:lnTo>
                    <a:lnTo>
                      <a:pt x="4660900" y="266700"/>
                    </a:lnTo>
                    <a:cubicBezTo>
                      <a:pt x="4660900" y="254000"/>
                      <a:pt x="4648200" y="254000"/>
                      <a:pt x="4635500" y="254000"/>
                    </a:cubicBezTo>
                    <a:cubicBezTo>
                      <a:pt x="4622800" y="254000"/>
                      <a:pt x="4610100" y="254000"/>
                      <a:pt x="4610100" y="266700"/>
                    </a:cubicBezTo>
                    <a:lnTo>
                      <a:pt x="4610100" y="647700"/>
                    </a:lnTo>
                    <a:moveTo>
                      <a:pt x="5270500" y="635000"/>
                    </a:moveTo>
                    <a:cubicBezTo>
                      <a:pt x="5270500" y="990600"/>
                      <a:pt x="4991100" y="1270000"/>
                      <a:pt x="4635500" y="1270000"/>
                    </a:cubicBezTo>
                    <a:cubicBezTo>
                      <a:pt x="4279900" y="1270000"/>
                      <a:pt x="4000500" y="990600"/>
                      <a:pt x="4000500" y="635000"/>
                    </a:cubicBezTo>
                    <a:cubicBezTo>
                      <a:pt x="4000500" y="279400"/>
                      <a:pt x="4279900" y="0"/>
                      <a:pt x="4635500" y="0"/>
                    </a:cubicBezTo>
                    <a:cubicBezTo>
                      <a:pt x="4991100" y="0"/>
                      <a:pt x="5270500" y="279400"/>
                      <a:pt x="5270500" y="635000"/>
                    </a:cubicBezTo>
                    <a:moveTo>
                      <a:pt x="5181600" y="635000"/>
                    </a:moveTo>
                    <a:cubicBezTo>
                      <a:pt x="5181600" y="330200"/>
                      <a:pt x="4940300" y="88900"/>
                      <a:pt x="4635500" y="88900"/>
                    </a:cubicBezTo>
                    <a:cubicBezTo>
                      <a:pt x="4330700" y="88900"/>
                      <a:pt x="4089400" y="330200"/>
                      <a:pt x="4089400" y="635000"/>
                    </a:cubicBezTo>
                    <a:cubicBezTo>
                      <a:pt x="4089400" y="939800"/>
                      <a:pt x="4330700" y="1181100"/>
                      <a:pt x="4635500" y="1181100"/>
                    </a:cubicBezTo>
                    <a:cubicBezTo>
                      <a:pt x="4940300" y="1181100"/>
                      <a:pt x="5181600" y="939800"/>
                      <a:pt x="5181600" y="635000"/>
                    </a:cubicBezTo>
                    <a:moveTo>
                      <a:pt x="6464300" y="635000"/>
                    </a:moveTo>
                    <a:cubicBezTo>
                      <a:pt x="6464300" y="914400"/>
                      <a:pt x="6248400" y="1130300"/>
                      <a:pt x="5969000" y="1130300"/>
                    </a:cubicBezTo>
                    <a:cubicBezTo>
                      <a:pt x="5689600" y="1130300"/>
                      <a:pt x="5473700" y="914400"/>
                      <a:pt x="5473700" y="635000"/>
                    </a:cubicBezTo>
                    <a:cubicBezTo>
                      <a:pt x="5473700" y="355600"/>
                      <a:pt x="5689600" y="139700"/>
                      <a:pt x="5969000" y="139700"/>
                    </a:cubicBezTo>
                    <a:cubicBezTo>
                      <a:pt x="6248400" y="139700"/>
                      <a:pt x="6464300" y="355600"/>
                      <a:pt x="6464300" y="635000"/>
                    </a:cubicBezTo>
                    <a:moveTo>
                      <a:pt x="5943600" y="647700"/>
                    </a:moveTo>
                    <a:lnTo>
                      <a:pt x="6210300" y="901700"/>
                    </a:lnTo>
                    <a:cubicBezTo>
                      <a:pt x="6210300" y="914400"/>
                      <a:pt x="6223000" y="914400"/>
                      <a:pt x="6235700" y="914400"/>
                    </a:cubicBezTo>
                    <a:cubicBezTo>
                      <a:pt x="6235700" y="914400"/>
                      <a:pt x="6248400" y="901700"/>
                      <a:pt x="6248400" y="901700"/>
                    </a:cubicBezTo>
                    <a:cubicBezTo>
                      <a:pt x="6248400" y="889000"/>
                      <a:pt x="6248400" y="876300"/>
                      <a:pt x="6235700" y="876300"/>
                    </a:cubicBezTo>
                    <a:lnTo>
                      <a:pt x="5994400" y="622300"/>
                    </a:lnTo>
                    <a:lnTo>
                      <a:pt x="5994400" y="266700"/>
                    </a:lnTo>
                    <a:cubicBezTo>
                      <a:pt x="5994400" y="254000"/>
                      <a:pt x="5981700" y="254000"/>
                      <a:pt x="5969000" y="254000"/>
                    </a:cubicBezTo>
                    <a:cubicBezTo>
                      <a:pt x="5956300" y="254000"/>
                      <a:pt x="5943600" y="254000"/>
                      <a:pt x="5943600" y="266700"/>
                    </a:cubicBezTo>
                    <a:lnTo>
                      <a:pt x="5943600" y="647700"/>
                    </a:lnTo>
                    <a:moveTo>
                      <a:pt x="6604000" y="635000"/>
                    </a:moveTo>
                    <a:cubicBezTo>
                      <a:pt x="6604000" y="990600"/>
                      <a:pt x="6324600" y="1270000"/>
                      <a:pt x="5969000" y="1270000"/>
                    </a:cubicBezTo>
                    <a:cubicBezTo>
                      <a:pt x="5613400" y="1270000"/>
                      <a:pt x="5334000" y="990600"/>
                      <a:pt x="5334000" y="635000"/>
                    </a:cubicBezTo>
                    <a:cubicBezTo>
                      <a:pt x="5334000" y="279400"/>
                      <a:pt x="5613400" y="0"/>
                      <a:pt x="5969000" y="0"/>
                    </a:cubicBezTo>
                    <a:cubicBezTo>
                      <a:pt x="6324600" y="0"/>
                      <a:pt x="6604000" y="279400"/>
                      <a:pt x="6604000" y="635000"/>
                    </a:cubicBezTo>
                    <a:moveTo>
                      <a:pt x="6515100" y="635000"/>
                    </a:moveTo>
                    <a:cubicBezTo>
                      <a:pt x="6515100" y="330200"/>
                      <a:pt x="6273800" y="88900"/>
                      <a:pt x="5969000" y="88900"/>
                    </a:cubicBezTo>
                    <a:cubicBezTo>
                      <a:pt x="5664200" y="88900"/>
                      <a:pt x="5422900" y="330200"/>
                      <a:pt x="5422900" y="635000"/>
                    </a:cubicBezTo>
                    <a:cubicBezTo>
                      <a:pt x="5422900" y="939800"/>
                      <a:pt x="5664200" y="1181100"/>
                      <a:pt x="5969000" y="1181100"/>
                    </a:cubicBezTo>
                    <a:cubicBezTo>
                      <a:pt x="6273800" y="1181100"/>
                      <a:pt x="6515100" y="939800"/>
                      <a:pt x="6515100" y="635000"/>
                    </a:cubicBezTo>
                    <a:moveTo>
                      <a:pt x="7797800" y="635000"/>
                    </a:moveTo>
                    <a:cubicBezTo>
                      <a:pt x="7797800" y="914400"/>
                      <a:pt x="7581900" y="1130300"/>
                      <a:pt x="7302500" y="1130300"/>
                    </a:cubicBezTo>
                    <a:cubicBezTo>
                      <a:pt x="7023100" y="1130300"/>
                      <a:pt x="6807200" y="914400"/>
                      <a:pt x="6807200" y="635000"/>
                    </a:cubicBezTo>
                    <a:cubicBezTo>
                      <a:pt x="6807200" y="355600"/>
                      <a:pt x="7023100" y="139700"/>
                      <a:pt x="7302500" y="139700"/>
                    </a:cubicBezTo>
                    <a:cubicBezTo>
                      <a:pt x="7581900" y="139700"/>
                      <a:pt x="7797800" y="355600"/>
                      <a:pt x="7797800" y="635000"/>
                    </a:cubicBezTo>
                    <a:moveTo>
                      <a:pt x="7277100" y="647700"/>
                    </a:moveTo>
                    <a:lnTo>
                      <a:pt x="7543800" y="901700"/>
                    </a:lnTo>
                    <a:cubicBezTo>
                      <a:pt x="7543800" y="914400"/>
                      <a:pt x="7556500" y="914400"/>
                      <a:pt x="7569200" y="914400"/>
                    </a:cubicBezTo>
                    <a:cubicBezTo>
                      <a:pt x="7569200" y="914400"/>
                      <a:pt x="7581900" y="901700"/>
                      <a:pt x="7581900" y="901700"/>
                    </a:cubicBezTo>
                    <a:cubicBezTo>
                      <a:pt x="7581900" y="889000"/>
                      <a:pt x="7581900" y="876300"/>
                      <a:pt x="7569200" y="876300"/>
                    </a:cubicBezTo>
                    <a:lnTo>
                      <a:pt x="7327900" y="622300"/>
                    </a:lnTo>
                    <a:lnTo>
                      <a:pt x="7327900" y="266700"/>
                    </a:lnTo>
                    <a:cubicBezTo>
                      <a:pt x="7327900" y="254000"/>
                      <a:pt x="7315200" y="254000"/>
                      <a:pt x="7302500" y="254000"/>
                    </a:cubicBezTo>
                    <a:cubicBezTo>
                      <a:pt x="7289800" y="254000"/>
                      <a:pt x="7277100" y="254000"/>
                      <a:pt x="7277100" y="266700"/>
                    </a:cubicBezTo>
                    <a:lnTo>
                      <a:pt x="7277100" y="647700"/>
                    </a:lnTo>
                    <a:moveTo>
                      <a:pt x="7937500" y="635000"/>
                    </a:moveTo>
                    <a:cubicBezTo>
                      <a:pt x="7937500" y="990600"/>
                      <a:pt x="7658100" y="1270000"/>
                      <a:pt x="7302500" y="1270000"/>
                    </a:cubicBezTo>
                    <a:cubicBezTo>
                      <a:pt x="6946900" y="1270000"/>
                      <a:pt x="6667500" y="990600"/>
                      <a:pt x="6667500" y="635000"/>
                    </a:cubicBezTo>
                    <a:cubicBezTo>
                      <a:pt x="6667500" y="279400"/>
                      <a:pt x="6946900" y="0"/>
                      <a:pt x="7302500" y="0"/>
                    </a:cubicBezTo>
                    <a:cubicBezTo>
                      <a:pt x="7658100" y="0"/>
                      <a:pt x="7937500" y="279400"/>
                      <a:pt x="7937500" y="635000"/>
                    </a:cubicBezTo>
                    <a:moveTo>
                      <a:pt x="7848600" y="635000"/>
                    </a:moveTo>
                    <a:cubicBezTo>
                      <a:pt x="7848600" y="330200"/>
                      <a:pt x="7607300" y="88900"/>
                      <a:pt x="7302500" y="88900"/>
                    </a:cubicBezTo>
                    <a:cubicBezTo>
                      <a:pt x="6997700" y="88900"/>
                      <a:pt x="6756400" y="330200"/>
                      <a:pt x="6756400" y="635000"/>
                    </a:cubicBezTo>
                    <a:cubicBezTo>
                      <a:pt x="6756400" y="939800"/>
                      <a:pt x="6997700" y="1181100"/>
                      <a:pt x="7302500" y="1181100"/>
                    </a:cubicBezTo>
                    <a:cubicBezTo>
                      <a:pt x="7607300" y="1181100"/>
                      <a:pt x="7848600" y="939800"/>
                      <a:pt x="7848600" y="635000"/>
                    </a:cubicBezTo>
                    <a:moveTo>
                      <a:pt x="9131300" y="635000"/>
                    </a:moveTo>
                    <a:cubicBezTo>
                      <a:pt x="9131300" y="914400"/>
                      <a:pt x="8915400" y="1130300"/>
                      <a:pt x="8636000" y="1130300"/>
                    </a:cubicBezTo>
                    <a:cubicBezTo>
                      <a:pt x="8356600" y="1130300"/>
                      <a:pt x="8140700" y="914400"/>
                      <a:pt x="8140700" y="635000"/>
                    </a:cubicBezTo>
                    <a:cubicBezTo>
                      <a:pt x="8140700" y="355600"/>
                      <a:pt x="8356600" y="139700"/>
                      <a:pt x="8636000" y="139700"/>
                    </a:cubicBezTo>
                    <a:cubicBezTo>
                      <a:pt x="8915400" y="139700"/>
                      <a:pt x="9131300" y="355600"/>
                      <a:pt x="9131300" y="635000"/>
                    </a:cubicBezTo>
                    <a:moveTo>
                      <a:pt x="8610600" y="647700"/>
                    </a:moveTo>
                    <a:lnTo>
                      <a:pt x="8877300" y="901700"/>
                    </a:lnTo>
                    <a:cubicBezTo>
                      <a:pt x="8877300" y="914400"/>
                      <a:pt x="8890000" y="914400"/>
                      <a:pt x="8902700" y="914400"/>
                    </a:cubicBezTo>
                    <a:cubicBezTo>
                      <a:pt x="8902700" y="914400"/>
                      <a:pt x="8915400" y="901700"/>
                      <a:pt x="8915400" y="901700"/>
                    </a:cubicBezTo>
                    <a:cubicBezTo>
                      <a:pt x="8915400" y="889000"/>
                      <a:pt x="8915400" y="876300"/>
                      <a:pt x="8902700" y="876300"/>
                    </a:cubicBezTo>
                    <a:lnTo>
                      <a:pt x="8661400" y="622300"/>
                    </a:lnTo>
                    <a:lnTo>
                      <a:pt x="8661400" y="266700"/>
                    </a:lnTo>
                    <a:cubicBezTo>
                      <a:pt x="8661400" y="254000"/>
                      <a:pt x="8648700" y="254000"/>
                      <a:pt x="8636000" y="254000"/>
                    </a:cubicBezTo>
                    <a:cubicBezTo>
                      <a:pt x="8623300" y="254000"/>
                      <a:pt x="8610600" y="254000"/>
                      <a:pt x="8610600" y="266700"/>
                    </a:cubicBezTo>
                    <a:lnTo>
                      <a:pt x="8610600" y="647700"/>
                    </a:lnTo>
                    <a:moveTo>
                      <a:pt x="9271000" y="635000"/>
                    </a:moveTo>
                    <a:cubicBezTo>
                      <a:pt x="9271000" y="990600"/>
                      <a:pt x="8991600" y="1270000"/>
                      <a:pt x="8636000" y="1270000"/>
                    </a:cubicBezTo>
                    <a:cubicBezTo>
                      <a:pt x="8280400" y="1270000"/>
                      <a:pt x="8001000" y="990600"/>
                      <a:pt x="8001000" y="635000"/>
                    </a:cubicBezTo>
                    <a:cubicBezTo>
                      <a:pt x="8001000" y="279400"/>
                      <a:pt x="8280400" y="0"/>
                      <a:pt x="8636000" y="0"/>
                    </a:cubicBezTo>
                    <a:cubicBezTo>
                      <a:pt x="8991600" y="0"/>
                      <a:pt x="9271000" y="279400"/>
                      <a:pt x="9271000" y="635000"/>
                    </a:cubicBezTo>
                    <a:moveTo>
                      <a:pt x="9182100" y="635000"/>
                    </a:moveTo>
                    <a:cubicBezTo>
                      <a:pt x="9182100" y="330200"/>
                      <a:pt x="8940800" y="88900"/>
                      <a:pt x="8636000" y="88900"/>
                    </a:cubicBezTo>
                    <a:cubicBezTo>
                      <a:pt x="8331200" y="88900"/>
                      <a:pt x="8089900" y="330200"/>
                      <a:pt x="8089900" y="635000"/>
                    </a:cubicBezTo>
                    <a:cubicBezTo>
                      <a:pt x="8089900" y="939800"/>
                      <a:pt x="8331200" y="1181100"/>
                      <a:pt x="8636000" y="1181100"/>
                    </a:cubicBezTo>
                    <a:cubicBezTo>
                      <a:pt x="8940800" y="1181100"/>
                      <a:pt x="9182100" y="939800"/>
                      <a:pt x="9182100" y="635000"/>
                    </a:cubicBezTo>
                    <a:moveTo>
                      <a:pt x="10464800" y="635000"/>
                    </a:moveTo>
                    <a:cubicBezTo>
                      <a:pt x="10464800" y="914400"/>
                      <a:pt x="10248900" y="1130300"/>
                      <a:pt x="9969500" y="1130300"/>
                    </a:cubicBezTo>
                    <a:cubicBezTo>
                      <a:pt x="9690100" y="1130300"/>
                      <a:pt x="9474200" y="914400"/>
                      <a:pt x="9474200" y="635000"/>
                    </a:cubicBezTo>
                    <a:cubicBezTo>
                      <a:pt x="9474200" y="355600"/>
                      <a:pt x="9690100" y="139700"/>
                      <a:pt x="9969500" y="139700"/>
                    </a:cubicBezTo>
                    <a:cubicBezTo>
                      <a:pt x="10248900" y="139700"/>
                      <a:pt x="10464800" y="355600"/>
                      <a:pt x="10464800" y="635000"/>
                    </a:cubicBezTo>
                    <a:moveTo>
                      <a:pt x="9944100" y="647700"/>
                    </a:moveTo>
                    <a:lnTo>
                      <a:pt x="10210800" y="901700"/>
                    </a:lnTo>
                    <a:cubicBezTo>
                      <a:pt x="10210800" y="914400"/>
                      <a:pt x="10223500" y="914400"/>
                      <a:pt x="10236200" y="914400"/>
                    </a:cubicBezTo>
                    <a:cubicBezTo>
                      <a:pt x="10236200" y="914400"/>
                      <a:pt x="10248900" y="901700"/>
                      <a:pt x="10248900" y="901700"/>
                    </a:cubicBezTo>
                    <a:cubicBezTo>
                      <a:pt x="10248900" y="889000"/>
                      <a:pt x="10248900" y="876300"/>
                      <a:pt x="10236200" y="876300"/>
                    </a:cubicBezTo>
                    <a:lnTo>
                      <a:pt x="9994900" y="622300"/>
                    </a:lnTo>
                    <a:lnTo>
                      <a:pt x="9994900" y="266700"/>
                    </a:lnTo>
                    <a:cubicBezTo>
                      <a:pt x="9994900" y="254000"/>
                      <a:pt x="9982200" y="254000"/>
                      <a:pt x="9969500" y="254000"/>
                    </a:cubicBezTo>
                    <a:cubicBezTo>
                      <a:pt x="9956800" y="254000"/>
                      <a:pt x="9944100" y="254000"/>
                      <a:pt x="9944100" y="266700"/>
                    </a:cubicBezTo>
                    <a:lnTo>
                      <a:pt x="9944100" y="647700"/>
                    </a:lnTo>
                    <a:moveTo>
                      <a:pt x="10604500" y="635000"/>
                    </a:moveTo>
                    <a:cubicBezTo>
                      <a:pt x="10604500" y="990600"/>
                      <a:pt x="10325100" y="1270000"/>
                      <a:pt x="9969500" y="1270000"/>
                    </a:cubicBezTo>
                    <a:cubicBezTo>
                      <a:pt x="9613900" y="1270000"/>
                      <a:pt x="9334500" y="990600"/>
                      <a:pt x="9334500" y="635000"/>
                    </a:cubicBezTo>
                    <a:cubicBezTo>
                      <a:pt x="9334500" y="279400"/>
                      <a:pt x="9613900" y="0"/>
                      <a:pt x="9969500" y="0"/>
                    </a:cubicBezTo>
                    <a:cubicBezTo>
                      <a:pt x="10325100" y="0"/>
                      <a:pt x="10604500" y="279400"/>
                      <a:pt x="10604500" y="635000"/>
                    </a:cubicBezTo>
                    <a:moveTo>
                      <a:pt x="10515600" y="635000"/>
                    </a:moveTo>
                    <a:cubicBezTo>
                      <a:pt x="10515600" y="330200"/>
                      <a:pt x="10274300" y="88900"/>
                      <a:pt x="9969500" y="88900"/>
                    </a:cubicBezTo>
                    <a:cubicBezTo>
                      <a:pt x="9664700" y="88900"/>
                      <a:pt x="9423400" y="330200"/>
                      <a:pt x="9423400" y="635000"/>
                    </a:cubicBezTo>
                    <a:cubicBezTo>
                      <a:pt x="9423400" y="939800"/>
                      <a:pt x="9664700" y="1181100"/>
                      <a:pt x="9969500" y="1181100"/>
                    </a:cubicBezTo>
                    <a:cubicBezTo>
                      <a:pt x="10274300" y="1181100"/>
                      <a:pt x="10515600" y="939800"/>
                      <a:pt x="10515600" y="635000"/>
                    </a:cubicBezTo>
                  </a:path>
                </a:pathLst>
              </a:custGeom>
              <a:solidFill>
                <a:srgbClr val="131211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0668000" y="0"/>
                <a:ext cx="2603500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2603500" h="1270000">
                    <a:moveTo>
                      <a:pt x="1130300" y="635000"/>
                    </a:moveTo>
                    <a:cubicBezTo>
                      <a:pt x="1130300" y="914400"/>
                      <a:pt x="914400" y="1130300"/>
                      <a:pt x="635000" y="1130300"/>
                    </a:cubicBezTo>
                    <a:cubicBezTo>
                      <a:pt x="355600" y="1130300"/>
                      <a:pt x="139700" y="914400"/>
                      <a:pt x="139700" y="635000"/>
                    </a:cubicBezTo>
                    <a:cubicBezTo>
                      <a:pt x="139700" y="355600"/>
                      <a:pt x="355600" y="139700"/>
                      <a:pt x="635000" y="139700"/>
                    </a:cubicBezTo>
                    <a:cubicBezTo>
                      <a:pt x="914400" y="139700"/>
                      <a:pt x="1130300" y="355600"/>
                      <a:pt x="1130300" y="635000"/>
                    </a:cubicBezTo>
                    <a:moveTo>
                      <a:pt x="609600" y="647700"/>
                    </a:moveTo>
                    <a:lnTo>
                      <a:pt x="876300" y="901700"/>
                    </a:lnTo>
                    <a:cubicBezTo>
                      <a:pt x="876300" y="914400"/>
                      <a:pt x="889000" y="914400"/>
                      <a:pt x="901700" y="914400"/>
                    </a:cubicBezTo>
                    <a:cubicBezTo>
                      <a:pt x="901700" y="914400"/>
                      <a:pt x="914400" y="901700"/>
                      <a:pt x="914400" y="901700"/>
                    </a:cubicBezTo>
                    <a:cubicBezTo>
                      <a:pt x="914400" y="889000"/>
                      <a:pt x="914400" y="876300"/>
                      <a:pt x="901700" y="876300"/>
                    </a:cubicBezTo>
                    <a:lnTo>
                      <a:pt x="660400" y="622300"/>
                    </a:lnTo>
                    <a:lnTo>
                      <a:pt x="660400" y="266700"/>
                    </a:lnTo>
                    <a:cubicBezTo>
                      <a:pt x="660400" y="254000"/>
                      <a:pt x="647700" y="254000"/>
                      <a:pt x="635000" y="254000"/>
                    </a:cubicBezTo>
                    <a:cubicBezTo>
                      <a:pt x="622300" y="254000"/>
                      <a:pt x="609600" y="254000"/>
                      <a:pt x="609600" y="266700"/>
                    </a:cubicBezTo>
                    <a:lnTo>
                      <a:pt x="609600" y="647700"/>
                    </a:lnTo>
                    <a:moveTo>
                      <a:pt x="1270000" y="635000"/>
                    </a:moveTo>
                    <a:cubicBezTo>
                      <a:pt x="1270000" y="990600"/>
                      <a:pt x="990600" y="1270000"/>
                      <a:pt x="635000" y="1270000"/>
                    </a:cubicBezTo>
                    <a:cubicBezTo>
                      <a:pt x="279400" y="1270000"/>
                      <a:pt x="0" y="990600"/>
                      <a:pt x="0" y="635000"/>
                    </a:cubicBezTo>
                    <a:cubicBezTo>
                      <a:pt x="0" y="279400"/>
                      <a:pt x="279400" y="0"/>
                      <a:pt x="635000" y="0"/>
                    </a:cubicBezTo>
                    <a:cubicBezTo>
                      <a:pt x="990600" y="0"/>
                      <a:pt x="1270000" y="279400"/>
                      <a:pt x="1270000" y="635000"/>
                    </a:cubicBezTo>
                    <a:moveTo>
                      <a:pt x="1181100" y="635000"/>
                    </a:moveTo>
                    <a:cubicBezTo>
                      <a:pt x="1181100" y="330200"/>
                      <a:pt x="939800" y="88900"/>
                      <a:pt x="635000" y="88900"/>
                    </a:cubicBezTo>
                    <a:cubicBezTo>
                      <a:pt x="330200" y="88900"/>
                      <a:pt x="88900" y="330200"/>
                      <a:pt x="88900" y="635000"/>
                    </a:cubicBezTo>
                    <a:cubicBezTo>
                      <a:pt x="88900" y="939800"/>
                      <a:pt x="330200" y="1181100"/>
                      <a:pt x="635000" y="1181100"/>
                    </a:cubicBezTo>
                    <a:cubicBezTo>
                      <a:pt x="939800" y="1181100"/>
                      <a:pt x="1181100" y="939800"/>
                      <a:pt x="1181100" y="635000"/>
                    </a:cubicBezTo>
                    <a:moveTo>
                      <a:pt x="2463800" y="635000"/>
                    </a:moveTo>
                    <a:cubicBezTo>
                      <a:pt x="2463800" y="914400"/>
                      <a:pt x="2247900" y="1130300"/>
                      <a:pt x="1968500" y="1130300"/>
                    </a:cubicBezTo>
                    <a:cubicBezTo>
                      <a:pt x="1689100" y="1130300"/>
                      <a:pt x="1473200" y="914400"/>
                      <a:pt x="1473200" y="635000"/>
                    </a:cubicBezTo>
                    <a:cubicBezTo>
                      <a:pt x="1473200" y="355600"/>
                      <a:pt x="1689100" y="139700"/>
                      <a:pt x="1968500" y="139700"/>
                    </a:cubicBezTo>
                    <a:cubicBezTo>
                      <a:pt x="2247900" y="139700"/>
                      <a:pt x="2463800" y="355600"/>
                      <a:pt x="2463800" y="635000"/>
                    </a:cubicBezTo>
                    <a:moveTo>
                      <a:pt x="1943100" y="647700"/>
                    </a:moveTo>
                    <a:lnTo>
                      <a:pt x="2209800" y="901700"/>
                    </a:lnTo>
                    <a:cubicBezTo>
                      <a:pt x="2209800" y="914400"/>
                      <a:pt x="2222500" y="914400"/>
                      <a:pt x="2235200" y="914400"/>
                    </a:cubicBezTo>
                    <a:cubicBezTo>
                      <a:pt x="2235200" y="914400"/>
                      <a:pt x="2247900" y="901700"/>
                      <a:pt x="2247900" y="901700"/>
                    </a:cubicBezTo>
                    <a:cubicBezTo>
                      <a:pt x="2247900" y="889000"/>
                      <a:pt x="2247900" y="876300"/>
                      <a:pt x="2235200" y="876300"/>
                    </a:cubicBezTo>
                    <a:lnTo>
                      <a:pt x="1993900" y="622300"/>
                    </a:lnTo>
                    <a:lnTo>
                      <a:pt x="1993900" y="266700"/>
                    </a:lnTo>
                    <a:cubicBezTo>
                      <a:pt x="1993900" y="254000"/>
                      <a:pt x="1981200" y="254000"/>
                      <a:pt x="1968500" y="254000"/>
                    </a:cubicBezTo>
                    <a:cubicBezTo>
                      <a:pt x="1955800" y="254000"/>
                      <a:pt x="1943100" y="254000"/>
                      <a:pt x="1943100" y="266700"/>
                    </a:cubicBezTo>
                    <a:lnTo>
                      <a:pt x="1943100" y="647700"/>
                    </a:lnTo>
                    <a:moveTo>
                      <a:pt x="2603500" y="635000"/>
                    </a:moveTo>
                    <a:cubicBezTo>
                      <a:pt x="2603500" y="990600"/>
                      <a:pt x="2324100" y="1270000"/>
                      <a:pt x="1968500" y="1270000"/>
                    </a:cubicBezTo>
                    <a:cubicBezTo>
                      <a:pt x="1612900" y="1270000"/>
                      <a:pt x="1333500" y="990600"/>
                      <a:pt x="1333500" y="635000"/>
                    </a:cubicBezTo>
                    <a:cubicBezTo>
                      <a:pt x="1333500" y="279400"/>
                      <a:pt x="1612900" y="0"/>
                      <a:pt x="1968500" y="0"/>
                    </a:cubicBezTo>
                    <a:cubicBezTo>
                      <a:pt x="2324100" y="0"/>
                      <a:pt x="2603500" y="279400"/>
                      <a:pt x="2603500" y="635000"/>
                    </a:cubicBezTo>
                    <a:moveTo>
                      <a:pt x="2514600" y="635000"/>
                    </a:moveTo>
                    <a:cubicBezTo>
                      <a:pt x="2514600" y="330200"/>
                      <a:pt x="2273300" y="88900"/>
                      <a:pt x="1968500" y="88900"/>
                    </a:cubicBezTo>
                    <a:cubicBezTo>
                      <a:pt x="1663700" y="88900"/>
                      <a:pt x="1422400" y="330200"/>
                      <a:pt x="1422400" y="635000"/>
                    </a:cubicBezTo>
                    <a:cubicBezTo>
                      <a:pt x="1422400" y="939800"/>
                      <a:pt x="1663700" y="1181100"/>
                      <a:pt x="1968500" y="1181100"/>
                    </a:cubicBezTo>
                    <a:cubicBezTo>
                      <a:pt x="2273300" y="1181100"/>
                      <a:pt x="2514600" y="939800"/>
                      <a:pt x="2514600" y="635000"/>
                    </a:cubicBezTo>
                  </a:path>
                </a:pathLst>
              </a:custGeom>
              <a:solidFill>
                <a:srgbClr val="B3B5A9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11240034" y="7511806"/>
            <a:ext cx="5422036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legreya Sans Thin Bold"/>
              </a:rPr>
              <a:t>TIME LEFT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03215" y="8478669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4"/>
                </a:lnTo>
                <a:lnTo>
                  <a:pt x="0" y="5164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sp>
        <p:nvSpPr>
          <p:cNvPr id="5" name="Freeform 5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25181" y="1934549"/>
            <a:ext cx="3232551" cy="6544120"/>
          </a:xfrm>
          <a:custGeom>
            <a:avLst/>
            <a:gdLst/>
            <a:ahLst/>
            <a:cxnLst/>
            <a:rect l="l" t="t" r="r" b="b"/>
            <a:pathLst>
              <a:path w="3232551" h="6544120">
                <a:moveTo>
                  <a:pt x="0" y="0"/>
                </a:moveTo>
                <a:lnTo>
                  <a:pt x="3232551" y="0"/>
                </a:lnTo>
                <a:lnTo>
                  <a:pt x="3232551" y="6544120"/>
                </a:lnTo>
                <a:lnTo>
                  <a:pt x="0" y="6544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58230" y="1934549"/>
            <a:ext cx="3232551" cy="6544120"/>
          </a:xfrm>
          <a:custGeom>
            <a:avLst/>
            <a:gdLst/>
            <a:ahLst/>
            <a:cxnLst/>
            <a:rect l="l" t="t" r="r" b="b"/>
            <a:pathLst>
              <a:path w="3232551" h="6544120">
                <a:moveTo>
                  <a:pt x="0" y="0"/>
                </a:moveTo>
                <a:lnTo>
                  <a:pt x="3232551" y="0"/>
                </a:lnTo>
                <a:lnTo>
                  <a:pt x="3232551" y="6544120"/>
                </a:lnTo>
                <a:lnTo>
                  <a:pt x="0" y="65441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419583" y="313523"/>
            <a:ext cx="6079140" cy="30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22"/>
              </a:lnSpc>
            </a:pPr>
            <a:r>
              <a:rPr lang="en-US" sz="5735" spc="562">
                <a:solidFill>
                  <a:srgbClr val="231F20"/>
                </a:solidFill>
                <a:latin typeface="Oswald Bold"/>
              </a:rPr>
              <a:t>AUTOMATED WARNING SYSTEM FOR LOW ATTENDANCE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40350" y="3756523"/>
            <a:ext cx="6162866" cy="1985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9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 Bold"/>
              </a:rPr>
              <a:t>Attendance Pre-Notification:</a:t>
            </a:r>
            <a:r>
              <a:rPr lang="en-US" sz="2290" spc="224">
                <a:solidFill>
                  <a:srgbClr val="231F20"/>
                </a:solidFill>
                <a:latin typeface="DM Sans"/>
              </a:rPr>
              <a:t> Receive a pre-notification on your mobile device if your attendance is projected to be less than 75%.</a:t>
            </a:r>
          </a:p>
          <a:p>
            <a:pPr>
              <a:lnSpc>
                <a:spcPts val="3160"/>
              </a:lnSpc>
            </a:pPr>
            <a:endParaRPr lang="en-US" sz="2290" spc="224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40350" y="5417372"/>
            <a:ext cx="6162866" cy="4386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4517" lvl="1" indent="-247259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 Bold"/>
              </a:rPr>
              <a:t>Bunkable Classes Calculation: </a:t>
            </a:r>
            <a:r>
              <a:rPr lang="en-US" sz="2290" spc="224">
                <a:solidFill>
                  <a:srgbClr val="231F20"/>
                </a:solidFill>
                <a:latin typeface="DM Sans"/>
              </a:rPr>
              <a:t>Automatically calculate the total number of bunkable classes based on your attendance requirements and current attendance.</a:t>
            </a:r>
          </a:p>
          <a:p>
            <a:pPr marL="494517" lvl="1" indent="-247259">
              <a:lnSpc>
                <a:spcPts val="3160"/>
              </a:lnSpc>
              <a:buFont typeface="Arial"/>
              <a:buChar char="•"/>
            </a:pPr>
            <a:r>
              <a:rPr lang="en-US" sz="2290" spc="224">
                <a:solidFill>
                  <a:srgbClr val="231F20"/>
                </a:solidFill>
                <a:latin typeface="DM Sans Bold"/>
              </a:rPr>
              <a:t>Attendance Percentage:</a:t>
            </a:r>
            <a:r>
              <a:rPr lang="en-US" sz="2290" spc="224">
                <a:solidFill>
                  <a:srgbClr val="231F20"/>
                </a:solidFill>
                <a:latin typeface="DM Sans"/>
              </a:rPr>
              <a:t> Get an accurate and up-to-date percentage of your attendance, allowing you to track your progress and take necessary actions to improve it.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136264" y="8478669"/>
            <a:ext cx="4876482" cy="516424"/>
          </a:xfrm>
          <a:custGeom>
            <a:avLst/>
            <a:gdLst/>
            <a:ahLst/>
            <a:cxnLst/>
            <a:rect l="l" t="t" r="r" b="b"/>
            <a:pathLst>
              <a:path w="4876482" h="516424">
                <a:moveTo>
                  <a:pt x="0" y="0"/>
                </a:moveTo>
                <a:lnTo>
                  <a:pt x="4876483" y="0"/>
                </a:lnTo>
                <a:lnTo>
                  <a:pt x="4876483" y="516424"/>
                </a:lnTo>
                <a:lnTo>
                  <a:pt x="0" y="5164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580377">
            <a:off x="10646613" y="3171172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OUR TEAM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24335" y="4821179"/>
            <a:ext cx="3145217" cy="3434885"/>
            <a:chOff x="0" y="0"/>
            <a:chExt cx="862412" cy="9418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DFBFB"/>
                  </a:solidFill>
                  <a:latin typeface="DM Sans Italics"/>
                </a:rPr>
                <a:t>Srija Pal 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DFBFB"/>
                  </a:solidFill>
                  <a:latin typeface="DM Sans Italics"/>
                </a:rPr>
                <a:t>21BCE2307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860187" y="6558496"/>
            <a:ext cx="225708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Everest Cantu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93461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Ceo Of Ingoude 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05441" y="6558496"/>
            <a:ext cx="221398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Drew Holloway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49138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Ceo Of Ingoude Company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525369" y="4662957"/>
            <a:ext cx="3145217" cy="3434885"/>
            <a:chOff x="0" y="0"/>
            <a:chExt cx="862412" cy="9418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DFBFB"/>
                  </a:solidFill>
                  <a:latin typeface="DM Sans Italics"/>
                </a:rPr>
                <a:t>Vraj Chaudhary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DFBFB"/>
                  </a:solidFill>
                  <a:latin typeface="DM Sans Italics"/>
                </a:rPr>
                <a:t>21BCE2239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294659" y="6558496"/>
            <a:ext cx="2009227" cy="417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endParaRPr lang="en-US" sz="2738" spc="136" dirty="0">
              <a:solidFill>
                <a:srgbClr val="FFFBFB"/>
              </a:solidFill>
              <a:latin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104005" y="7488242"/>
            <a:ext cx="2302097" cy="31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endParaRPr lang="en-US" sz="2053" spc="102" dirty="0">
              <a:solidFill>
                <a:srgbClr val="FFFBFB"/>
              </a:solidFill>
              <a:latin typeface="DM Sans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771188" y="8099873"/>
            <a:ext cx="3145217" cy="489272"/>
          </a:xfrm>
          <a:custGeom>
            <a:avLst/>
            <a:gdLst/>
            <a:ahLst/>
            <a:cxnLst/>
            <a:rect l="l" t="t" r="r" b="b"/>
            <a:pathLst>
              <a:path w="3145217" h="489272">
                <a:moveTo>
                  <a:pt x="0" y="0"/>
                </a:moveTo>
                <a:lnTo>
                  <a:pt x="3145217" y="0"/>
                </a:lnTo>
                <a:lnTo>
                  <a:pt x="3145217" y="489272"/>
                </a:lnTo>
                <a:lnTo>
                  <a:pt x="0" y="489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446" t="-86495" r="-23446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988728" y="8266413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932680" y="8256064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7174495" y="4647739"/>
            <a:ext cx="3145217" cy="3434885"/>
            <a:chOff x="0" y="0"/>
            <a:chExt cx="862412" cy="9418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400" dirty="0">
                  <a:solidFill>
                    <a:srgbClr val="FDFBFB"/>
                  </a:solidFill>
                  <a:latin typeface="DM Sans Italics"/>
                </a:rPr>
                <a:t>Aman Kumar</a:t>
              </a:r>
            </a:p>
            <a:p>
              <a:pPr algn="ctr">
                <a:lnSpc>
                  <a:spcPts val="3360"/>
                </a:lnSpc>
              </a:pPr>
              <a:r>
                <a:rPr lang="en-US" sz="2400" dirty="0">
                  <a:solidFill>
                    <a:srgbClr val="FDFBFB"/>
                  </a:solidFill>
                  <a:latin typeface="DM Sans Italics"/>
                </a:rPr>
                <a:t>21BCE2276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8960704" y="8221667"/>
            <a:ext cx="3145217" cy="309540"/>
          </a:xfrm>
          <a:custGeom>
            <a:avLst/>
            <a:gdLst/>
            <a:ahLst/>
            <a:cxnLst/>
            <a:rect l="l" t="t" r="r" b="b"/>
            <a:pathLst>
              <a:path w="3145217" h="309540">
                <a:moveTo>
                  <a:pt x="0" y="0"/>
                </a:moveTo>
                <a:lnTo>
                  <a:pt x="3145217" y="0"/>
                </a:lnTo>
                <a:lnTo>
                  <a:pt x="3145217" y="309541"/>
                </a:lnTo>
                <a:lnTo>
                  <a:pt x="0" y="3095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4298" b="-6380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24335" y="4498447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4988728" y="4478573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960704" y="4498447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2932680" y="4518321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608</Words>
  <Application>Microsoft Macintosh PowerPoint</Application>
  <PresentationFormat>Custom</PresentationFormat>
  <Paragraphs>75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DM Sans Italics</vt:lpstr>
      <vt:lpstr>Montserrat Light</vt:lpstr>
      <vt:lpstr>Oswald</vt:lpstr>
      <vt:lpstr>Arial</vt:lpstr>
      <vt:lpstr>DM Sans</vt:lpstr>
      <vt:lpstr>Montserrat Classic Bold</vt:lpstr>
      <vt:lpstr>Lato Heavy</vt:lpstr>
      <vt:lpstr>Montserrat Light Bold</vt:lpstr>
      <vt:lpstr>Alegreya Sans Thin Bold</vt:lpstr>
      <vt:lpstr>Oswald Bold Italics</vt:lpstr>
      <vt:lpstr>Oswald Bold</vt:lpstr>
      <vt:lpstr>Calibri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Aman Kumar</cp:lastModifiedBy>
  <cp:revision>4</cp:revision>
  <dcterms:created xsi:type="dcterms:W3CDTF">2006-08-16T00:00:00Z</dcterms:created>
  <dcterms:modified xsi:type="dcterms:W3CDTF">2023-06-03T04:35:40Z</dcterms:modified>
  <dc:identifier>DAFkpfiTrYE</dc:identifier>
</cp:coreProperties>
</file>